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357" r:id="rId3"/>
    <p:sldId id="350" r:id="rId4"/>
    <p:sldId id="353" r:id="rId5"/>
    <p:sldId id="317" r:id="rId6"/>
    <p:sldId id="328" r:id="rId7"/>
    <p:sldId id="354" r:id="rId8"/>
    <p:sldId id="356" r:id="rId9"/>
    <p:sldId id="355" r:id="rId10"/>
    <p:sldId id="351" r:id="rId11"/>
  </p:sldIdLst>
  <p:sldSz cx="12192000" cy="6858000"/>
  <p:notesSz cx="6858000" cy="9144000"/>
  <p:embeddedFontLst>
    <p:embeddedFont>
      <p:font typeface="배찌체" panose="00000500000000000000" pitchFamily="2" charset="-127"/>
      <p:regular r:id="rId14"/>
    </p:embeddedFont>
    <p:embeddedFont>
      <p:font typeface="배달의민족 도현" panose="020B0600000101010101" pitchFamily="50" charset="-127"/>
      <p:regular r:id="rId15"/>
    </p:embeddedFont>
    <p:embeddedFont>
      <p:font typeface="배달의민족 연성" panose="020B0600000101010101" pitchFamily="50" charset="-127"/>
      <p:regular r:id="rId16"/>
    </p:embeddedFont>
    <p:embeddedFont>
      <p:font typeface="배달의민족 주아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5" d="100"/>
          <a:sy n="75" d="100"/>
        </p:scale>
        <p:origin x="84" y="60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CC37913-13B4-48F3-BCDE-49E17588F2E5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1257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852B86-1F3F-4675-B9B8-17E412C065A7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0137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ADB50CF-63A4-4856-87C6-F9FBC1FC0BE8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5794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416AA0-71CA-4BC0-A766-0BABA2A28182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119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BE577-D494-4BE1-B429-09FBDFD7F62D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7456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55BBAB-FD27-45CC-B09E-294D7749D761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9064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40E135-6E3B-4E5F-945A-8B1DD6234568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42434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77CAC4-EFED-42B8-ABF9-89227E1397A7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807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B7D58A-6307-4274-B0A4-10F255840A45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2087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73ACA0-12E8-4257-935C-CE632F32876D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8396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903683-4F9E-43C2-918F-81B408833CAB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441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1BCF0C-D2AC-434C-9CB1-01536DA51522}" type="datetime1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2021-01-07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127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구성하는 블록에 대하여 자세한 내용을 기획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46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블록의 정의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 타입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 	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설정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값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특수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캐릭터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019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모서리가 둥근 직사각형 24"/>
          <p:cNvSpPr/>
          <p:nvPr/>
        </p:nvSpPr>
        <p:spPr>
          <a:xfrm>
            <a:off x="4736755" y="2719092"/>
            <a:ext cx="614978" cy="64008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721787" y="2030384"/>
            <a:ext cx="614978" cy="6118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540089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65017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365511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085082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812934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29505" y="1741515"/>
            <a:ext cx="614978" cy="45720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블록의 정의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711356"/>
              </p:ext>
            </p:extLst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블록이란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29086"/>
              </p:ext>
            </p:extLst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월드를 구성하는 단위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상에서 표현되는 모든 것은 블록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340895"/>
              </p:ext>
            </p:extLst>
          </p:nvPr>
        </p:nvGraphicFramePr>
        <p:xfrm>
          <a:off x="873000" y="1970116"/>
          <a:ext cx="432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5619106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671690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3922050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77969724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396311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1200148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82007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160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11693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54976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462420"/>
                  </a:ext>
                </a:extLst>
              </a:tr>
            </a:tbl>
          </a:graphicData>
        </a:graphic>
      </p:graphicFrame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7" y="2072607"/>
            <a:ext cx="551393" cy="540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789" y="2072607"/>
            <a:ext cx="532416" cy="5400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836" y="2072607"/>
            <a:ext cx="530328" cy="540000"/>
          </a:xfrm>
          <a:prstGeom prst="rect">
            <a:avLst/>
          </a:prstGeom>
        </p:spPr>
      </p:pic>
      <p:pic>
        <p:nvPicPr>
          <p:cNvPr id="1026" name="Picture 2" descr="온도계일러스트, 벡터, 상업적 이미지사이트 - 123R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421" y="201871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927926" y="563038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608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126553"/>
              </p:ext>
            </p:extLst>
          </p:nvPr>
        </p:nvGraphicFramePr>
        <p:xfrm>
          <a:off x="696000" y="1338897"/>
          <a:ext cx="10657801" cy="468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60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5941522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99367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설명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일반적으로 지형지물을 구성하며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한 블록의 기준이 되는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크기를 가지는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나무나 꽃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서랍장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책상 등과 같은 장식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NPC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 몬스터나 동물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 등을 소환할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적용된 블록 파괴 시 해당 아이템을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드랍 시키는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해당 커맨드를 동작시키는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블록 타입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210" y="1928478"/>
            <a:ext cx="557019" cy="5455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551258" y="201656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3642" y="2625003"/>
            <a:ext cx="346154" cy="54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551258" y="269423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551258" y="3401568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551258" y="4100524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551258" y="481014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51258" y="550382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0070" y="3995079"/>
            <a:ext cx="213296" cy="54000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627" y="4702720"/>
            <a:ext cx="314182" cy="5400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10130571" y="5418488"/>
            <a:ext cx="565117" cy="540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0665162" y="2200330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665162" y="287890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장식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790641" y="351860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665162" y="4257133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665162" y="4932822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665162" y="5675185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10053129" y="3352947"/>
            <a:ext cx="720000" cy="4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블록 설정 값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5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152242"/>
              </p:ext>
            </p:extLst>
          </p:nvPr>
        </p:nvGraphicFramePr>
        <p:xfrm>
          <a:off x="696000" y="1338897"/>
          <a:ext cx="10657801" cy="468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4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7094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239001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온도에 따른 형태 변화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적용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활성화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사용 가능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True, True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 때 커맨드 체크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436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641667"/>
              </p:ext>
            </p:extLst>
          </p:nvPr>
        </p:nvGraphicFramePr>
        <p:xfrm>
          <a:off x="695998" y="1114453"/>
          <a:ext cx="10657802" cy="50619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불 자체 온도 하락 시 소멸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이동하며 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하락 시 얼음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상승 시 수증기로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이동하며 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용암 자체 온도 하락 시 바위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하락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얼음 자체 온도 하락 시 물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 시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자리 코드를 입력하며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 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사이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 이상이면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랜덤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없다면 비활성화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블록 위에 플레이어가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이상 있을 때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투명해지고 통과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시킴</a:t>
                      </a:r>
                      <a:endParaRPr lang="en-US" altLang="ko-KR" sz="16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투명해진 뒤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초 후 다시 구름 생성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73463"/>
            <a:ext cx="720000" cy="7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" t="34667"/>
          <a:stretch/>
        </p:blipFill>
        <p:spPr>
          <a:xfrm>
            <a:off x="2605369" y="2440996"/>
            <a:ext cx="462261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2476500" y="3314346"/>
            <a:ext cx="720000" cy="44619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0" t="14074" r="47592" b="49815"/>
          <a:stretch/>
        </p:blipFill>
        <p:spPr>
          <a:xfrm>
            <a:off x="2541337" y="4021899"/>
            <a:ext cx="564923" cy="54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4772512"/>
            <a:ext cx="617797" cy="540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800" y="5525153"/>
            <a:ext cx="756000" cy="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67630" y="209159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67630" y="3728358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67630" y="287067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7630" y="4389192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7630" y="5229639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(6)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67630" y="595155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(7)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10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캐릭터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7</a:t>
            </a:fld>
            <a:r>
              <a:rPr lang="en-US" altLang="ko-KR" dirty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01248"/>
              </p:ext>
            </p:extLst>
          </p:nvPr>
        </p:nvGraphicFramePr>
        <p:xfrm>
          <a:off x="695998" y="1114453"/>
          <a:ext cx="10657802" cy="4895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623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1320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가을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마녀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02" y="1717908"/>
            <a:ext cx="426593" cy="108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102" y="3148306"/>
            <a:ext cx="462857" cy="1080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799" y="4714299"/>
            <a:ext cx="1050411" cy="108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69695" y="256417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9695" y="396695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9695" y="576378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783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8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322642"/>
              </p:ext>
            </p:extLst>
          </p:nvPr>
        </p:nvGraphicFramePr>
        <p:xfrm>
          <a:off x="695998" y="1114453"/>
          <a:ext cx="10657802" cy="4962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794402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5833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9633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 위치 지정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 시작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적용한 블록 위에서 모든 플레이어는 시작</a:t>
                      </a:r>
                      <a:endParaRPr lang="en-US" altLang="ko-KR" sz="1600" b="0" baseline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 플레이어가 생성될 수 없다면 커맨드 블록 사용 불가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algn="l" latinLnBrk="1"/>
                      <a:r>
                        <a:rPr lang="en-US" altLang="ko-KR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   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개의 블록에 설정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설정한 블록 중 랜덤한 위치의 블록에서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</a:t>
                      </a:r>
                      <a:endParaRPr lang="en-US" altLang="ko-KR" sz="1600" b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8173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적용한 블록은 물리 엔진의 영향을 받음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81737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반복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만큼 반복 이동을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81737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사이에서 회전을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9633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 출발점이 적용된 블록과 충돌 시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코드의 도착점 블록 위로 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유일한 코드를 가진 하나의 도착점을 지정 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동일한 코드의 출발점 사용 가능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코드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출발점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도착점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5351151"/>
            <a:ext cx="617797" cy="54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814" y="1973906"/>
            <a:ext cx="539968" cy="54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2569938" y="3592383"/>
            <a:ext cx="565117" cy="540000"/>
          </a:xfrm>
          <a:prstGeom prst="rect">
            <a:avLst/>
          </a:prstGeom>
        </p:spPr>
      </p:pic>
      <p:sp>
        <p:nvSpPr>
          <p:cNvPr id="10" name="왼쪽으로 구부러진 화살표 9"/>
          <p:cNvSpPr/>
          <p:nvPr/>
        </p:nvSpPr>
        <p:spPr>
          <a:xfrm>
            <a:off x="2885963" y="4521453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왼쪽으로 구부러진 화살표 13"/>
          <p:cNvSpPr/>
          <p:nvPr/>
        </p:nvSpPr>
        <p:spPr>
          <a:xfrm rot="10800000">
            <a:off x="2605369" y="4521453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82" y="2772635"/>
            <a:ext cx="540000" cy="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5963" y="2525572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85963" y="3324301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85963" y="4143304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85963" y="5988162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54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26580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915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824865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 예시 </a:t>
                      </a:r>
                      <a:r>
                        <a:rPr lang="en-US" altLang="ko-KR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(2)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(1). (2), 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https://www.pinterest.co.kr/pin/46091596172236400/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(2)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https://www.pinterest.co.kr/pin/586734657701190680/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https://lycka7.tistory.com/1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(5)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https://www.pinterest.co.kr/pin/743305113491186159/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(6)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https://www.pinterest.co.kr/pin/87538786494436905/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(7)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https://www.pinterest.co.kr/pin/57772807707845727/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42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4935</TotalTime>
  <Words>864</Words>
  <Application>Microsoft Office PowerPoint</Application>
  <PresentationFormat>와이드스크린</PresentationFormat>
  <Paragraphs>192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배찌체</vt:lpstr>
      <vt:lpstr>Arial</vt:lpstr>
      <vt:lpstr>배달의민족 도현</vt:lpstr>
      <vt:lpstr>배달의민족 연성</vt:lpstr>
      <vt:lpstr>배달의민족 주아</vt:lpstr>
      <vt:lpstr>맑은 고딕</vt:lpstr>
      <vt:lpstr>Office 테마</vt:lpstr>
      <vt:lpstr>1_Office 테마</vt:lpstr>
      <vt:lpstr>PowerPoint 프레젠테이션</vt:lpstr>
      <vt:lpstr>I N D E X</vt:lpstr>
      <vt:lpstr>1. 블록의 정의</vt:lpstr>
      <vt:lpstr>2. 블록 타입</vt:lpstr>
      <vt:lpstr>3. 블록 설정 값</vt:lpstr>
      <vt:lpstr>4. 특수 블록</vt:lpstr>
      <vt:lpstr>5. 캐릭터 블록</vt:lpstr>
      <vt:lpstr>6. 커맨드 블록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618</cp:revision>
  <dcterms:created xsi:type="dcterms:W3CDTF">2020-09-21T00:19:03Z</dcterms:created>
  <dcterms:modified xsi:type="dcterms:W3CDTF">2021-01-07T11:18:33Z</dcterms:modified>
</cp:coreProperties>
</file>

<file path=docProps/thumbnail.jpeg>
</file>